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8/25/2012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47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8/25/2012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78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8/25/2012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76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8/25/2012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30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8/25/2012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005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8/25/2012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31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8/25/2012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21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8/25/2012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54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8/25/2012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989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8/25/2012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51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36CC-023B-4A12-AE76-0709ADC6ECC1}" type="datetimeFigureOut">
              <a:rPr lang="en-US" smtClean="0"/>
              <a:t>8/25/2012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67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036CC-023B-4A12-AE76-0709ADC6ECC1}" type="datetimeFigureOut">
              <a:rPr lang="en-US" smtClean="0"/>
              <a:t>8/25/2012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EEBCE-8319-4BEC-8AC4-9479A994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136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music not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1" t="4665" r="7463" b="69679"/>
          <a:stretch/>
        </p:blipFill>
        <p:spPr bwMode="auto">
          <a:xfrm>
            <a:off x="0" y="1432560"/>
            <a:ext cx="9164771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19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music not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1" t="50000" r="7623" b="20941"/>
          <a:stretch/>
        </p:blipFill>
        <p:spPr bwMode="auto">
          <a:xfrm>
            <a:off x="228600" y="914400"/>
            <a:ext cx="845295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05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music-for-music-teachers.com/images/flashcards-giant-page-6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96" t="4805" r="7726" b="67719"/>
          <a:stretch/>
        </p:blipFill>
        <p:spPr bwMode="auto">
          <a:xfrm>
            <a:off x="609598" y="1524000"/>
            <a:ext cx="8219607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75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music-for-music-teachers.com/images/flashcards-giant-page-6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1" t="52967" r="5414" b="22456"/>
          <a:stretch/>
        </p:blipFill>
        <p:spPr bwMode="auto">
          <a:xfrm>
            <a:off x="381000" y="1356360"/>
            <a:ext cx="8340109" cy="305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51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usic not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9" t="50000" r="7588" b="19767"/>
          <a:stretch/>
        </p:blipFill>
        <p:spPr bwMode="auto">
          <a:xfrm>
            <a:off x="228600" y="914400"/>
            <a:ext cx="8686051" cy="413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27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iano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1" t="5565" r="6767" b="69391"/>
          <a:stretch/>
        </p:blipFill>
        <p:spPr bwMode="auto">
          <a:xfrm>
            <a:off x="365760" y="1752600"/>
            <a:ext cx="8778240" cy="353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05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iano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6" t="50000" r="7493" b="21159"/>
          <a:stretch/>
        </p:blipFill>
        <p:spPr bwMode="auto">
          <a:xfrm>
            <a:off x="304800" y="1447800"/>
            <a:ext cx="8214361" cy="381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96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ree onlin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1" t="5631" r="7807" b="69501"/>
          <a:stretch/>
        </p:blipFill>
        <p:spPr bwMode="auto">
          <a:xfrm>
            <a:off x="609600" y="1325880"/>
            <a:ext cx="7743074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45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ree onlin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0" t="50000" r="7807" b="21642"/>
          <a:stretch/>
        </p:blipFill>
        <p:spPr bwMode="auto">
          <a:xfrm>
            <a:off x="685800" y="1219199"/>
            <a:ext cx="8102883" cy="370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208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ree printabl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2" t="3942" r="5812" b="69032"/>
          <a:stretch/>
        </p:blipFill>
        <p:spPr bwMode="auto">
          <a:xfrm>
            <a:off x="533400" y="1234440"/>
            <a:ext cx="83566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42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ree printabl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8" t="53490" r="7509" b="19765"/>
          <a:stretch/>
        </p:blipFill>
        <p:spPr bwMode="auto">
          <a:xfrm>
            <a:off x="420838" y="1432560"/>
            <a:ext cx="8217836" cy="344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24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music note flashca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6" t="3964" r="6779" b="69616"/>
          <a:stretch/>
        </p:blipFill>
        <p:spPr bwMode="auto">
          <a:xfrm>
            <a:off x="609600" y="1295400"/>
            <a:ext cx="7896606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56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2156</TotalTime>
  <Words>0</Words>
  <Application>Microsoft Office PowerPoint</Application>
  <PresentationFormat>On-screen Show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Leeann</dc:creator>
  <cp:lastModifiedBy>Leeann</cp:lastModifiedBy>
  <cp:revision>2</cp:revision>
  <dcterms:created xsi:type="dcterms:W3CDTF">2012-08-25T12:33:34Z</dcterms:created>
  <dcterms:modified xsi:type="dcterms:W3CDTF">2012-08-27T00:30:17Z</dcterms:modified>
</cp:coreProperties>
</file>